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4" r:id="rId3"/>
    <p:sldId id="268" r:id="rId4"/>
    <p:sldId id="265" r:id="rId5"/>
    <p:sldId id="261" r:id="rId6"/>
    <p:sldId id="266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7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9DF14C-EAC1-4175-8300-F0824D40FDAB}" v="5" dt="2024-08-19T12:24:56.9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014" autoAdjust="0"/>
    <p:restoredTop sz="94660" autoAdjust="0"/>
  </p:normalViewPr>
  <p:slideViewPr>
    <p:cSldViewPr snapToGrid="0">
      <p:cViewPr varScale="1">
        <p:scale>
          <a:sx n="160" d="100"/>
          <a:sy n="160" d="100"/>
        </p:scale>
        <p:origin x="264" y="1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ilif Ursin Reed" userId="570e13f6-158c-4814-b752-9f7905541cb1" providerId="ADAL" clId="{669DF14C-EAC1-4175-8300-F0824D40FDAB}"/>
    <pc:docChg chg="custSel addSld modSld modMainMaster">
      <pc:chgData name="Eilif Ursin Reed" userId="570e13f6-158c-4814-b752-9f7905541cb1" providerId="ADAL" clId="{669DF14C-EAC1-4175-8300-F0824D40FDAB}" dt="2024-08-19T12:24:56.918" v="8" actId="2711"/>
      <pc:docMkLst>
        <pc:docMk/>
      </pc:docMkLst>
      <pc:sldChg chg="modSp mod">
        <pc:chgData name="Eilif Ursin Reed" userId="570e13f6-158c-4814-b752-9f7905541cb1" providerId="ADAL" clId="{669DF14C-EAC1-4175-8300-F0824D40FDAB}" dt="2024-08-19T12:22:26.364" v="2" actId="2711"/>
        <pc:sldMkLst>
          <pc:docMk/>
          <pc:sldMk cId="105727665" sldId="260"/>
        </pc:sldMkLst>
        <pc:spChg chg="mod">
          <ac:chgData name="Eilif Ursin Reed" userId="570e13f6-158c-4814-b752-9f7905541cb1" providerId="ADAL" clId="{669DF14C-EAC1-4175-8300-F0824D40FDAB}" dt="2024-08-19T12:22:26.364" v="2" actId="2711"/>
          <ac:spMkLst>
            <pc:docMk/>
            <pc:sldMk cId="105727665" sldId="260"/>
            <ac:spMk id="3" creationId="{DDFA227F-B4FC-9FB8-100C-04A7796B8E03}"/>
          </ac:spMkLst>
        </pc:spChg>
      </pc:sldChg>
      <pc:sldChg chg="addSp delSp modSp new mod modClrScheme chgLayout">
        <pc:chgData name="Eilif Ursin Reed" userId="570e13f6-158c-4814-b752-9f7905541cb1" providerId="ADAL" clId="{669DF14C-EAC1-4175-8300-F0824D40FDAB}" dt="2024-08-19T12:20:09.621" v="1" actId="700"/>
        <pc:sldMkLst>
          <pc:docMk/>
          <pc:sldMk cId="1230011850" sldId="267"/>
        </pc:sldMkLst>
        <pc:spChg chg="del mod ord">
          <ac:chgData name="Eilif Ursin Reed" userId="570e13f6-158c-4814-b752-9f7905541cb1" providerId="ADAL" clId="{669DF14C-EAC1-4175-8300-F0824D40FDAB}" dt="2024-08-19T12:20:09.621" v="1" actId="700"/>
          <ac:spMkLst>
            <pc:docMk/>
            <pc:sldMk cId="1230011850" sldId="267"/>
            <ac:spMk id="2" creationId="{1A301EC8-9726-EAC5-26E4-7FD4A9798BC9}"/>
          </ac:spMkLst>
        </pc:spChg>
        <pc:spChg chg="del mod ord">
          <ac:chgData name="Eilif Ursin Reed" userId="570e13f6-158c-4814-b752-9f7905541cb1" providerId="ADAL" clId="{669DF14C-EAC1-4175-8300-F0824D40FDAB}" dt="2024-08-19T12:20:09.621" v="1" actId="700"/>
          <ac:spMkLst>
            <pc:docMk/>
            <pc:sldMk cId="1230011850" sldId="267"/>
            <ac:spMk id="3" creationId="{ADB1D6C6-7D7E-6E2E-97FB-A535FB50FA4B}"/>
          </ac:spMkLst>
        </pc:spChg>
        <pc:spChg chg="add mod ord">
          <ac:chgData name="Eilif Ursin Reed" userId="570e13f6-158c-4814-b752-9f7905541cb1" providerId="ADAL" clId="{669DF14C-EAC1-4175-8300-F0824D40FDAB}" dt="2024-08-19T12:20:09.621" v="1" actId="700"/>
          <ac:spMkLst>
            <pc:docMk/>
            <pc:sldMk cId="1230011850" sldId="267"/>
            <ac:spMk id="4" creationId="{C3B31E18-9C73-C160-2A9B-D010EFEB7DC6}"/>
          </ac:spMkLst>
        </pc:spChg>
        <pc:spChg chg="add mod ord">
          <ac:chgData name="Eilif Ursin Reed" userId="570e13f6-158c-4814-b752-9f7905541cb1" providerId="ADAL" clId="{669DF14C-EAC1-4175-8300-F0824D40FDAB}" dt="2024-08-19T12:20:09.621" v="1" actId="700"/>
          <ac:spMkLst>
            <pc:docMk/>
            <pc:sldMk cId="1230011850" sldId="267"/>
            <ac:spMk id="5" creationId="{1640C1DB-00EA-B3D9-1E10-1DD8E2E91892}"/>
          </ac:spMkLst>
        </pc:spChg>
        <pc:spChg chg="add mod ord">
          <ac:chgData name="Eilif Ursin Reed" userId="570e13f6-158c-4814-b752-9f7905541cb1" providerId="ADAL" clId="{669DF14C-EAC1-4175-8300-F0824D40FDAB}" dt="2024-08-19T12:20:09.621" v="1" actId="700"/>
          <ac:spMkLst>
            <pc:docMk/>
            <pc:sldMk cId="1230011850" sldId="267"/>
            <ac:spMk id="6" creationId="{7F044980-2A21-D3B5-B2A9-45F33A809E8E}"/>
          </ac:spMkLst>
        </pc:spChg>
        <pc:spChg chg="add mod ord">
          <ac:chgData name="Eilif Ursin Reed" userId="570e13f6-158c-4814-b752-9f7905541cb1" providerId="ADAL" clId="{669DF14C-EAC1-4175-8300-F0824D40FDAB}" dt="2024-08-19T12:20:09.621" v="1" actId="700"/>
          <ac:spMkLst>
            <pc:docMk/>
            <pc:sldMk cId="1230011850" sldId="267"/>
            <ac:spMk id="7" creationId="{D07747B9-A64A-90BF-47D1-807C50D32DE0}"/>
          </ac:spMkLst>
        </pc:spChg>
      </pc:sldChg>
      <pc:sldChg chg="new">
        <pc:chgData name="Eilif Ursin Reed" userId="570e13f6-158c-4814-b752-9f7905541cb1" providerId="ADAL" clId="{669DF14C-EAC1-4175-8300-F0824D40FDAB}" dt="2024-08-19T12:23:09.543" v="3" actId="680"/>
        <pc:sldMkLst>
          <pc:docMk/>
          <pc:sldMk cId="1269897004" sldId="268"/>
        </pc:sldMkLst>
      </pc:sldChg>
      <pc:sldMasterChg chg="modSp">
        <pc:chgData name="Eilif Ursin Reed" userId="570e13f6-158c-4814-b752-9f7905541cb1" providerId="ADAL" clId="{669DF14C-EAC1-4175-8300-F0824D40FDAB}" dt="2024-08-19T12:24:56.918" v="8" actId="2711"/>
        <pc:sldMasterMkLst>
          <pc:docMk/>
          <pc:sldMasterMk cId="3736065971" sldId="2147483648"/>
        </pc:sldMasterMkLst>
        <pc:spChg chg="mod">
          <ac:chgData name="Eilif Ursin Reed" userId="570e13f6-158c-4814-b752-9f7905541cb1" providerId="ADAL" clId="{669DF14C-EAC1-4175-8300-F0824D40FDAB}" dt="2024-08-19T12:24:56.918" v="8" actId="2711"/>
          <ac:spMkLst>
            <pc:docMk/>
            <pc:sldMasterMk cId="3736065971" sldId="2147483648"/>
            <ac:spMk id="3" creationId="{B1CB4F3F-1F78-D6B5-7EC2-8BC9C1EC7937}"/>
          </ac:spMkLst>
        </pc:spChg>
      </pc:sldMasterChg>
    </pc:docChg>
  </pc:docChgLst>
  <pc:docChgLst>
    <pc:chgData name="Eilif Ursin Reed" userId="570e13f6-158c-4814-b752-9f7905541cb1" providerId="ADAL" clId="{3070793D-751F-4DDF-B6CD-F4C90A9A74F3}"/>
    <pc:docChg chg="undo custSel addSld delSld modSld sldOrd addMainMaster delMainMaster modMainMaster">
      <pc:chgData name="Eilif Ursin Reed" userId="570e13f6-158c-4814-b752-9f7905541cb1" providerId="ADAL" clId="{3070793D-751F-4DDF-B6CD-F4C90A9A74F3}" dt="2024-06-27T11:29:09.823" v="665" actId="680"/>
      <pc:docMkLst>
        <pc:docMk/>
      </pc:docMkLst>
      <pc:sldChg chg="del">
        <pc:chgData name="Eilif Ursin Reed" userId="570e13f6-158c-4814-b752-9f7905541cb1" providerId="ADAL" clId="{3070793D-751F-4DDF-B6CD-F4C90A9A74F3}" dt="2024-06-27T10:28:15.071" v="8" actId="47"/>
        <pc:sldMkLst>
          <pc:docMk/>
          <pc:sldMk cId="4208349020" sldId="256"/>
        </pc:sldMkLst>
      </pc:sldChg>
      <pc:sldChg chg="new del">
        <pc:chgData name="Eilif Ursin Reed" userId="570e13f6-158c-4814-b752-9f7905541cb1" providerId="ADAL" clId="{3070793D-751F-4DDF-B6CD-F4C90A9A74F3}" dt="2024-06-27T10:32:35.185" v="12" actId="47"/>
        <pc:sldMkLst>
          <pc:docMk/>
          <pc:sldMk cId="4213060939" sldId="257"/>
        </pc:sldMkLst>
      </pc:sldChg>
      <pc:sldChg chg="new del">
        <pc:chgData name="Eilif Ursin Reed" userId="570e13f6-158c-4814-b752-9f7905541cb1" providerId="ADAL" clId="{3070793D-751F-4DDF-B6CD-F4C90A9A74F3}" dt="2024-06-27T10:32:33.531" v="11" actId="47"/>
        <pc:sldMkLst>
          <pc:docMk/>
          <pc:sldMk cId="1715649216" sldId="258"/>
        </pc:sldMkLst>
      </pc:sldChg>
      <pc:sldChg chg="new del">
        <pc:chgData name="Eilif Ursin Reed" userId="570e13f6-158c-4814-b752-9f7905541cb1" providerId="ADAL" clId="{3070793D-751F-4DDF-B6CD-F4C90A9A74F3}" dt="2024-06-27T10:28:15.071" v="8" actId="47"/>
        <pc:sldMkLst>
          <pc:docMk/>
          <pc:sldMk cId="3021712551" sldId="258"/>
        </pc:sldMkLst>
      </pc:sldChg>
      <pc:sldChg chg="new del ord">
        <pc:chgData name="Eilif Ursin Reed" userId="570e13f6-158c-4814-b752-9f7905541cb1" providerId="ADAL" clId="{3070793D-751F-4DDF-B6CD-F4C90A9A74F3}" dt="2024-06-27T10:38:56.145" v="154" actId="47"/>
        <pc:sldMkLst>
          <pc:docMk/>
          <pc:sldMk cId="372468391" sldId="259"/>
        </pc:sldMkLst>
      </pc:sldChg>
      <pc:sldChg chg="new del">
        <pc:chgData name="Eilif Ursin Reed" userId="570e13f6-158c-4814-b752-9f7905541cb1" providerId="ADAL" clId="{3070793D-751F-4DDF-B6CD-F4C90A9A74F3}" dt="2024-06-27T10:28:15.071" v="8" actId="47"/>
        <pc:sldMkLst>
          <pc:docMk/>
          <pc:sldMk cId="1141998161" sldId="259"/>
        </pc:sldMkLst>
      </pc:sldChg>
      <pc:sldChg chg="addSp delSp modSp new mod">
        <pc:chgData name="Eilif Ursin Reed" userId="570e13f6-158c-4814-b752-9f7905541cb1" providerId="ADAL" clId="{3070793D-751F-4DDF-B6CD-F4C90A9A74F3}" dt="2024-06-27T10:48:54.135" v="232" actId="20577"/>
        <pc:sldMkLst>
          <pc:docMk/>
          <pc:sldMk cId="105727665" sldId="260"/>
        </pc:sldMkLst>
        <pc:spChg chg="add del mod">
          <ac:chgData name="Eilif Ursin Reed" userId="570e13f6-158c-4814-b752-9f7905541cb1" providerId="ADAL" clId="{3070793D-751F-4DDF-B6CD-F4C90A9A74F3}" dt="2024-06-27T10:36:48.864" v="39"/>
          <ac:spMkLst>
            <pc:docMk/>
            <pc:sldMk cId="105727665" sldId="260"/>
            <ac:spMk id="2" creationId="{2DFB25AF-1D12-F5F6-E4B4-5D66D115A1E1}"/>
          </ac:spMkLst>
        </pc:spChg>
        <pc:spChg chg="mod">
          <ac:chgData name="Eilif Ursin Reed" userId="570e13f6-158c-4814-b752-9f7905541cb1" providerId="ADAL" clId="{3070793D-751F-4DDF-B6CD-F4C90A9A74F3}" dt="2024-06-27T10:48:54.135" v="232" actId="20577"/>
          <ac:spMkLst>
            <pc:docMk/>
            <pc:sldMk cId="105727665" sldId="260"/>
            <ac:spMk id="3" creationId="{DDFA227F-B4FC-9FB8-100C-04A7796B8E03}"/>
          </ac:spMkLst>
        </pc:spChg>
        <pc:spChg chg="add mod">
          <ac:chgData name="Eilif Ursin Reed" userId="570e13f6-158c-4814-b752-9f7905541cb1" providerId="ADAL" clId="{3070793D-751F-4DDF-B6CD-F4C90A9A74F3}" dt="2024-06-27T10:36:43.518" v="38"/>
          <ac:spMkLst>
            <pc:docMk/>
            <pc:sldMk cId="105727665" sldId="260"/>
            <ac:spMk id="4" creationId="{E3EF48A2-4358-4CC9-C2FA-9BC501B3078D}"/>
          </ac:spMkLst>
        </pc:spChg>
      </pc:sldChg>
      <pc:sldChg chg="modSp new mod">
        <pc:chgData name="Eilif Ursin Reed" userId="570e13f6-158c-4814-b752-9f7905541cb1" providerId="ADAL" clId="{3070793D-751F-4DDF-B6CD-F4C90A9A74F3}" dt="2024-06-27T10:39:43.908" v="209" actId="12"/>
        <pc:sldMkLst>
          <pc:docMk/>
          <pc:sldMk cId="4228412678" sldId="261"/>
        </pc:sldMkLst>
        <pc:spChg chg="mod">
          <ac:chgData name="Eilif Ursin Reed" userId="570e13f6-158c-4814-b752-9f7905541cb1" providerId="ADAL" clId="{3070793D-751F-4DDF-B6CD-F4C90A9A74F3}" dt="2024-06-27T10:39:24.144" v="172" actId="20577"/>
          <ac:spMkLst>
            <pc:docMk/>
            <pc:sldMk cId="4228412678" sldId="261"/>
            <ac:spMk id="2" creationId="{463BDCAC-A149-380D-1E8F-A80E40930D55}"/>
          </ac:spMkLst>
        </pc:spChg>
        <pc:spChg chg="mod">
          <ac:chgData name="Eilif Ursin Reed" userId="570e13f6-158c-4814-b752-9f7905541cb1" providerId="ADAL" clId="{3070793D-751F-4DDF-B6CD-F4C90A9A74F3}" dt="2024-06-27T10:39:43.908" v="209" actId="12"/>
          <ac:spMkLst>
            <pc:docMk/>
            <pc:sldMk cId="4228412678" sldId="261"/>
            <ac:spMk id="3" creationId="{81D9B435-566D-EB9A-CD27-307BA5FBA02A}"/>
          </ac:spMkLst>
        </pc:spChg>
      </pc:sldChg>
      <pc:sldChg chg="addSp delSp modSp new del mod ord">
        <pc:chgData name="Eilif Ursin Reed" userId="570e13f6-158c-4814-b752-9f7905541cb1" providerId="ADAL" clId="{3070793D-751F-4DDF-B6CD-F4C90A9A74F3}" dt="2024-06-27T10:54:56.164" v="412" actId="47"/>
        <pc:sldMkLst>
          <pc:docMk/>
          <pc:sldMk cId="1552847250" sldId="262"/>
        </pc:sldMkLst>
        <pc:spChg chg="mod">
          <ac:chgData name="Eilif Ursin Reed" userId="570e13f6-158c-4814-b752-9f7905541cb1" providerId="ADAL" clId="{3070793D-751F-4DDF-B6CD-F4C90A9A74F3}" dt="2024-06-27T10:52:03.609" v="290" actId="27636"/>
          <ac:spMkLst>
            <pc:docMk/>
            <pc:sldMk cId="1552847250" sldId="262"/>
            <ac:spMk id="2" creationId="{E2FCA5B6-863C-66CA-6996-07372BE5C37E}"/>
          </ac:spMkLst>
        </pc:spChg>
        <pc:spChg chg="del">
          <ac:chgData name="Eilif Ursin Reed" userId="570e13f6-158c-4814-b752-9f7905541cb1" providerId="ADAL" clId="{3070793D-751F-4DDF-B6CD-F4C90A9A74F3}" dt="2024-06-27T10:49:39.264" v="249" actId="931"/>
          <ac:spMkLst>
            <pc:docMk/>
            <pc:sldMk cId="1552847250" sldId="262"/>
            <ac:spMk id="3" creationId="{D8FD7837-1803-1597-D9A9-F236D4BBA8DD}"/>
          </ac:spMkLst>
        </pc:spChg>
        <pc:spChg chg="mod">
          <ac:chgData name="Eilif Ursin Reed" userId="570e13f6-158c-4814-b752-9f7905541cb1" providerId="ADAL" clId="{3070793D-751F-4DDF-B6CD-F4C90A9A74F3}" dt="2024-06-27T10:52:21.998" v="291"/>
          <ac:spMkLst>
            <pc:docMk/>
            <pc:sldMk cId="1552847250" sldId="262"/>
            <ac:spMk id="4" creationId="{4131C08F-0C17-C72D-1C27-003A1049AE0B}"/>
          </ac:spMkLst>
        </pc:spChg>
        <pc:spChg chg="add del mod">
          <ac:chgData name="Eilif Ursin Reed" userId="570e13f6-158c-4814-b752-9f7905541cb1" providerId="ADAL" clId="{3070793D-751F-4DDF-B6CD-F4C90A9A74F3}" dt="2024-06-27T10:50:30.853" v="254" actId="931"/>
          <ac:spMkLst>
            <pc:docMk/>
            <pc:sldMk cId="1552847250" sldId="262"/>
            <ac:spMk id="8" creationId="{7E23F265-0A2F-A5EA-7053-63DEF94CCB7E}"/>
          </ac:spMkLst>
        </pc:spChg>
        <pc:picChg chg="add del mod">
          <ac:chgData name="Eilif Ursin Reed" userId="570e13f6-158c-4814-b752-9f7905541cb1" providerId="ADAL" clId="{3070793D-751F-4DDF-B6CD-F4C90A9A74F3}" dt="2024-06-27T10:50:25.079" v="253" actId="478"/>
          <ac:picMkLst>
            <pc:docMk/>
            <pc:sldMk cId="1552847250" sldId="262"/>
            <ac:picMk id="6" creationId="{889F458B-8D70-2DFC-33CF-712CABA4EF5E}"/>
          </ac:picMkLst>
        </pc:picChg>
        <pc:picChg chg="add mod modCrop">
          <ac:chgData name="Eilif Ursin Reed" userId="570e13f6-158c-4814-b752-9f7905541cb1" providerId="ADAL" clId="{3070793D-751F-4DDF-B6CD-F4C90A9A74F3}" dt="2024-06-27T10:50:59.571" v="259" actId="18131"/>
          <ac:picMkLst>
            <pc:docMk/>
            <pc:sldMk cId="1552847250" sldId="262"/>
            <ac:picMk id="10" creationId="{A604DC3E-6DD3-0897-CD79-A7834DDB918A}"/>
          </ac:picMkLst>
        </pc:picChg>
      </pc:sldChg>
      <pc:sldChg chg="addSp delSp modSp new del mod ord">
        <pc:chgData name="Eilif Ursin Reed" userId="570e13f6-158c-4814-b752-9f7905541cb1" providerId="ADAL" clId="{3070793D-751F-4DDF-B6CD-F4C90A9A74F3}" dt="2024-06-27T11:04:57.246" v="585" actId="47"/>
        <pc:sldMkLst>
          <pc:docMk/>
          <pc:sldMk cId="2996580954" sldId="262"/>
        </pc:sldMkLst>
        <pc:spChg chg="mod">
          <ac:chgData name="Eilif Ursin Reed" userId="570e13f6-158c-4814-b752-9f7905541cb1" providerId="ADAL" clId="{3070793D-751F-4DDF-B6CD-F4C90A9A74F3}" dt="2024-06-27T10:56:00.846" v="417"/>
          <ac:spMkLst>
            <pc:docMk/>
            <pc:sldMk cId="2996580954" sldId="262"/>
            <ac:spMk id="2" creationId="{566D9C7B-B3AA-E567-EECB-175C78321B0D}"/>
          </ac:spMkLst>
        </pc:spChg>
        <pc:spChg chg="del">
          <ac:chgData name="Eilif Ursin Reed" userId="570e13f6-158c-4814-b752-9f7905541cb1" providerId="ADAL" clId="{3070793D-751F-4DDF-B6CD-F4C90A9A74F3}" dt="2024-06-27T10:55:09.264" v="414" actId="931"/>
          <ac:spMkLst>
            <pc:docMk/>
            <pc:sldMk cId="2996580954" sldId="262"/>
            <ac:spMk id="3" creationId="{85E2A093-0DA5-A1AB-8C2F-C5741E1EB379}"/>
          </ac:spMkLst>
        </pc:spChg>
        <pc:spChg chg="mod">
          <ac:chgData name="Eilif Ursin Reed" userId="570e13f6-158c-4814-b752-9f7905541cb1" providerId="ADAL" clId="{3070793D-751F-4DDF-B6CD-F4C90A9A74F3}" dt="2024-06-27T10:56:32.688" v="481" actId="20577"/>
          <ac:spMkLst>
            <pc:docMk/>
            <pc:sldMk cId="2996580954" sldId="262"/>
            <ac:spMk id="4" creationId="{589BBF31-6732-6AB3-FF25-6A1B797CBDB4}"/>
          </ac:spMkLst>
        </pc:spChg>
        <pc:picChg chg="add mod ord">
          <ac:chgData name="Eilif Ursin Reed" userId="570e13f6-158c-4814-b752-9f7905541cb1" providerId="ADAL" clId="{3070793D-751F-4DDF-B6CD-F4C90A9A74F3}" dt="2024-06-27T10:58:43.482" v="495" actId="1076"/>
          <ac:picMkLst>
            <pc:docMk/>
            <pc:sldMk cId="2996580954" sldId="262"/>
            <ac:picMk id="6" creationId="{7BA39D20-B23D-D3ED-51EB-7864C6C277F7}"/>
          </ac:picMkLst>
        </pc:picChg>
      </pc:sldChg>
      <pc:sldChg chg="new del">
        <pc:chgData name="Eilif Ursin Reed" userId="570e13f6-158c-4814-b752-9f7905541cb1" providerId="ADAL" clId="{3070793D-751F-4DDF-B6CD-F4C90A9A74F3}" dt="2024-06-27T11:29:07.687" v="664" actId="47"/>
        <pc:sldMkLst>
          <pc:docMk/>
          <pc:sldMk cId="2470534787" sldId="263"/>
        </pc:sldMkLst>
      </pc:sldChg>
      <pc:sldChg chg="addSp delSp modSp new mod ord">
        <pc:chgData name="Eilif Ursin Reed" userId="570e13f6-158c-4814-b752-9f7905541cb1" providerId="ADAL" clId="{3070793D-751F-4DDF-B6CD-F4C90A9A74F3}" dt="2024-06-27T11:03:47.214" v="584"/>
        <pc:sldMkLst>
          <pc:docMk/>
          <pc:sldMk cId="2017171362" sldId="264"/>
        </pc:sldMkLst>
        <pc:spChg chg="mod">
          <ac:chgData name="Eilif Ursin Reed" userId="570e13f6-158c-4814-b752-9f7905541cb1" providerId="ADAL" clId="{3070793D-751F-4DDF-B6CD-F4C90A9A74F3}" dt="2024-06-27T11:01:37.684" v="517"/>
          <ac:spMkLst>
            <pc:docMk/>
            <pc:sldMk cId="2017171362" sldId="264"/>
            <ac:spMk id="2" creationId="{423EA4D6-CCB7-B2B2-CDD2-C278F4E21552}"/>
          </ac:spMkLst>
        </pc:spChg>
        <pc:spChg chg="del">
          <ac:chgData name="Eilif Ursin Reed" userId="570e13f6-158c-4814-b752-9f7905541cb1" providerId="ADAL" clId="{3070793D-751F-4DDF-B6CD-F4C90A9A74F3}" dt="2024-06-27T11:00:10.863" v="505" actId="931"/>
          <ac:spMkLst>
            <pc:docMk/>
            <pc:sldMk cId="2017171362" sldId="264"/>
            <ac:spMk id="3" creationId="{51748CD4-D18B-BBF6-4309-A3F43D77F360}"/>
          </ac:spMkLst>
        </pc:spChg>
        <pc:spChg chg="mod">
          <ac:chgData name="Eilif Ursin Reed" userId="570e13f6-158c-4814-b752-9f7905541cb1" providerId="ADAL" clId="{3070793D-751F-4DDF-B6CD-F4C90A9A74F3}" dt="2024-06-27T11:02:20.480" v="578" actId="20577"/>
          <ac:spMkLst>
            <pc:docMk/>
            <pc:sldMk cId="2017171362" sldId="264"/>
            <ac:spMk id="4" creationId="{75C8F957-93DE-7DED-2998-6C5BA806F2B0}"/>
          </ac:spMkLst>
        </pc:spChg>
        <pc:spChg chg="del">
          <ac:chgData name="Eilif Ursin Reed" userId="570e13f6-158c-4814-b752-9f7905541cb1" providerId="ADAL" clId="{3070793D-751F-4DDF-B6CD-F4C90A9A74F3}" dt="2024-06-27T11:00:30.183" v="508" actId="931"/>
          <ac:spMkLst>
            <pc:docMk/>
            <pc:sldMk cId="2017171362" sldId="264"/>
            <ac:spMk id="5" creationId="{4C15CD04-209C-E469-A59E-A7D45F3DB08D}"/>
          </ac:spMkLst>
        </pc:spChg>
        <pc:picChg chg="add mod">
          <ac:chgData name="Eilif Ursin Reed" userId="570e13f6-158c-4814-b752-9f7905541cb1" providerId="ADAL" clId="{3070793D-751F-4DDF-B6CD-F4C90A9A74F3}" dt="2024-06-27T11:00:11.631" v="507" actId="962"/>
          <ac:picMkLst>
            <pc:docMk/>
            <pc:sldMk cId="2017171362" sldId="264"/>
            <ac:picMk id="7" creationId="{3430CDE2-EFBE-F750-18DE-ED61C34224D4}"/>
          </ac:picMkLst>
        </pc:picChg>
        <pc:picChg chg="add mod">
          <ac:chgData name="Eilif Ursin Reed" userId="570e13f6-158c-4814-b752-9f7905541cb1" providerId="ADAL" clId="{3070793D-751F-4DDF-B6CD-F4C90A9A74F3}" dt="2024-06-27T11:00:58.264" v="516" actId="1076"/>
          <ac:picMkLst>
            <pc:docMk/>
            <pc:sldMk cId="2017171362" sldId="264"/>
            <ac:picMk id="9" creationId="{D6DB10A3-68C6-57D3-BFAE-6EEE53EBC9F4}"/>
          </ac:picMkLst>
        </pc:picChg>
      </pc:sldChg>
      <pc:sldChg chg="modSp add">
        <pc:chgData name="Eilif Ursin Reed" userId="570e13f6-158c-4814-b752-9f7905541cb1" providerId="ADAL" clId="{3070793D-751F-4DDF-B6CD-F4C90A9A74F3}" dt="2024-06-27T11:05:30.171" v="588" actId="14826"/>
        <pc:sldMkLst>
          <pc:docMk/>
          <pc:sldMk cId="4190934478" sldId="265"/>
        </pc:sldMkLst>
        <pc:picChg chg="mod">
          <ac:chgData name="Eilif Ursin Reed" userId="570e13f6-158c-4814-b752-9f7905541cb1" providerId="ADAL" clId="{3070793D-751F-4DDF-B6CD-F4C90A9A74F3}" dt="2024-06-27T11:05:13.859" v="587" actId="14826"/>
          <ac:picMkLst>
            <pc:docMk/>
            <pc:sldMk cId="4190934478" sldId="265"/>
            <ac:picMk id="7" creationId="{3430CDE2-EFBE-F750-18DE-ED61C34224D4}"/>
          </ac:picMkLst>
        </pc:picChg>
        <pc:picChg chg="mod">
          <ac:chgData name="Eilif Ursin Reed" userId="570e13f6-158c-4814-b752-9f7905541cb1" providerId="ADAL" clId="{3070793D-751F-4DDF-B6CD-F4C90A9A74F3}" dt="2024-06-27T11:05:30.171" v="588" actId="14826"/>
          <ac:picMkLst>
            <pc:docMk/>
            <pc:sldMk cId="4190934478" sldId="265"/>
            <ac:picMk id="9" creationId="{D6DB10A3-68C6-57D3-BFAE-6EEE53EBC9F4}"/>
          </ac:picMkLst>
        </pc:picChg>
      </pc:sldChg>
      <pc:sldChg chg="addSp delSp modSp new del mod">
        <pc:chgData name="Eilif Ursin Reed" userId="570e13f6-158c-4814-b752-9f7905541cb1" providerId="ADAL" clId="{3070793D-751F-4DDF-B6CD-F4C90A9A74F3}" dt="2024-06-27T11:21:48.848" v="645" actId="47"/>
        <pc:sldMkLst>
          <pc:docMk/>
          <pc:sldMk cId="128174236" sldId="266"/>
        </pc:sldMkLst>
        <pc:spChg chg="del">
          <ac:chgData name="Eilif Ursin Reed" userId="570e13f6-158c-4814-b752-9f7905541cb1" providerId="ADAL" clId="{3070793D-751F-4DDF-B6CD-F4C90A9A74F3}" dt="2024-06-27T11:21:15.652" v="642" actId="931"/>
          <ac:spMkLst>
            <pc:docMk/>
            <pc:sldMk cId="128174236" sldId="266"/>
            <ac:spMk id="2" creationId="{4FE767BF-12EC-169E-6913-9B7B8AECD877}"/>
          </ac:spMkLst>
        </pc:spChg>
        <pc:picChg chg="add mod">
          <ac:chgData name="Eilif Ursin Reed" userId="570e13f6-158c-4814-b752-9f7905541cb1" providerId="ADAL" clId="{3070793D-751F-4DDF-B6CD-F4C90A9A74F3}" dt="2024-06-27T11:21:16.518" v="644" actId="962"/>
          <ac:picMkLst>
            <pc:docMk/>
            <pc:sldMk cId="128174236" sldId="266"/>
            <ac:picMk id="4" creationId="{AEE9CF53-9BBE-63E6-41CF-7FAB51BBA748}"/>
          </ac:picMkLst>
        </pc:picChg>
      </pc:sldChg>
      <pc:sldChg chg="new del">
        <pc:chgData name="Eilif Ursin Reed" userId="570e13f6-158c-4814-b752-9f7905541cb1" providerId="ADAL" clId="{3070793D-751F-4DDF-B6CD-F4C90A9A74F3}" dt="2024-06-27T11:13:07.735" v="592" actId="47"/>
        <pc:sldMkLst>
          <pc:docMk/>
          <pc:sldMk cId="570514459" sldId="266"/>
        </pc:sldMkLst>
      </pc:sldChg>
      <pc:sldChg chg="new">
        <pc:chgData name="Eilif Ursin Reed" userId="570e13f6-158c-4814-b752-9f7905541cb1" providerId="ADAL" clId="{3070793D-751F-4DDF-B6CD-F4C90A9A74F3}" dt="2024-06-27T11:29:09.823" v="665" actId="680"/>
        <pc:sldMkLst>
          <pc:docMk/>
          <pc:sldMk cId="1274833800" sldId="266"/>
        </pc:sldMkLst>
      </pc:sldChg>
      <pc:sldChg chg="new del">
        <pc:chgData name="Eilif Ursin Reed" userId="570e13f6-158c-4814-b752-9f7905541cb1" providerId="ADAL" clId="{3070793D-751F-4DDF-B6CD-F4C90A9A74F3}" dt="2024-06-27T11:29:07.687" v="664" actId="47"/>
        <pc:sldMkLst>
          <pc:docMk/>
          <pc:sldMk cId="3456198809" sldId="266"/>
        </pc:sldMkLst>
      </pc:sldChg>
      <pc:sldChg chg="addSp delSp modSp new del mod ord">
        <pc:chgData name="Eilif Ursin Reed" userId="570e13f6-158c-4814-b752-9f7905541cb1" providerId="ADAL" clId="{3070793D-751F-4DDF-B6CD-F4C90A9A74F3}" dt="2024-06-27T11:29:01.470" v="663" actId="2696"/>
        <pc:sldMkLst>
          <pc:docMk/>
          <pc:sldMk cId="1142806029" sldId="267"/>
        </pc:sldMkLst>
        <pc:spChg chg="del">
          <ac:chgData name="Eilif Ursin Reed" userId="570e13f6-158c-4814-b752-9f7905541cb1" providerId="ADAL" clId="{3070793D-751F-4DDF-B6CD-F4C90A9A74F3}" dt="2024-06-27T11:22:23.624" v="650" actId="931"/>
          <ac:spMkLst>
            <pc:docMk/>
            <pc:sldMk cId="1142806029" sldId="267"/>
            <ac:spMk id="2" creationId="{C85E6F71-47B3-83B6-864C-7C3904EE0AF3}"/>
          </ac:spMkLst>
        </pc:spChg>
        <pc:spChg chg="add del mod">
          <ac:chgData name="Eilif Ursin Reed" userId="570e13f6-158c-4814-b752-9f7905541cb1" providerId="ADAL" clId="{3070793D-751F-4DDF-B6CD-F4C90A9A74F3}" dt="2024-06-27T11:28:54.639" v="662" actId="478"/>
          <ac:spMkLst>
            <pc:docMk/>
            <pc:sldMk cId="1142806029" sldId="267"/>
            <ac:spMk id="8" creationId="{9C1A3460-B5FE-643F-FB73-CE0B38F5BD64}"/>
          </ac:spMkLst>
        </pc:spChg>
        <pc:picChg chg="add del mod">
          <ac:chgData name="Eilif Ursin Reed" userId="570e13f6-158c-4814-b752-9f7905541cb1" providerId="ADAL" clId="{3070793D-751F-4DDF-B6CD-F4C90A9A74F3}" dt="2024-06-27T11:28:37.608" v="661" actId="478"/>
          <ac:picMkLst>
            <pc:docMk/>
            <pc:sldMk cId="1142806029" sldId="267"/>
            <ac:picMk id="4" creationId="{16ABBB38-187D-EAA6-EDFC-0F5356C8C404}"/>
          </ac:picMkLst>
        </pc:picChg>
        <pc:picChg chg="add del mod">
          <ac:chgData name="Eilif Ursin Reed" userId="570e13f6-158c-4814-b752-9f7905541cb1" providerId="ADAL" clId="{3070793D-751F-4DDF-B6CD-F4C90A9A74F3}" dt="2024-06-27T11:28:36.150" v="660" actId="478"/>
          <ac:picMkLst>
            <pc:docMk/>
            <pc:sldMk cId="1142806029" sldId="267"/>
            <ac:picMk id="6" creationId="{E90CBB7E-AD93-3A95-2268-DA7613BDF847}"/>
          </ac:picMkLst>
        </pc:picChg>
      </pc:sldChg>
      <pc:sldMasterChg chg="addSp delSp modSp mod setBg addSldLayout modSldLayout sldLayoutOrd">
        <pc:chgData name="Eilif Ursin Reed" userId="570e13f6-158c-4814-b752-9f7905541cb1" providerId="ADAL" clId="{3070793D-751F-4DDF-B6CD-F4C90A9A74F3}" dt="2024-06-27T11:22:03.748" v="647" actId="166"/>
        <pc:sldMasterMkLst>
          <pc:docMk/>
          <pc:sldMasterMk cId="3736065971" sldId="2147483648"/>
        </pc:sldMasterMkLst>
        <pc:spChg chg="mod">
          <ac:chgData name="Eilif Ursin Reed" userId="570e13f6-158c-4814-b752-9f7905541cb1" providerId="ADAL" clId="{3070793D-751F-4DDF-B6CD-F4C90A9A74F3}" dt="2024-06-27T10:33:51.028" v="22" actId="207"/>
          <ac:spMkLst>
            <pc:docMk/>
            <pc:sldMasterMk cId="3736065971" sldId="2147483648"/>
            <ac:spMk id="2" creationId="{52F08A86-B0C3-24E2-342F-1B78DA60666E}"/>
          </ac:spMkLst>
        </pc:spChg>
        <pc:spChg chg="mod">
          <ac:chgData name="Eilif Ursin Reed" userId="570e13f6-158c-4814-b752-9f7905541cb1" providerId="ADAL" clId="{3070793D-751F-4DDF-B6CD-F4C90A9A74F3}" dt="2024-06-27T10:33:55.680" v="23" actId="207"/>
          <ac:spMkLst>
            <pc:docMk/>
            <pc:sldMasterMk cId="3736065971" sldId="2147483648"/>
            <ac:spMk id="3" creationId="{B1CB4F3F-1F78-D6B5-7EC2-8BC9C1EC7937}"/>
          </ac:spMkLst>
        </pc:spChg>
        <pc:picChg chg="add del mod">
          <ac:chgData name="Eilif Ursin Reed" userId="570e13f6-158c-4814-b752-9f7905541cb1" providerId="ADAL" clId="{3070793D-751F-4DDF-B6CD-F4C90A9A74F3}" dt="2024-06-27T10:35:37.896" v="30" actId="478"/>
          <ac:picMkLst>
            <pc:docMk/>
            <pc:sldMasterMk cId="3736065971" sldId="2147483648"/>
            <ac:picMk id="8" creationId="{65001088-125A-972F-269C-A1E75034C763}"/>
          </ac:picMkLst>
        </pc:picChg>
        <pc:picChg chg="add mod ord">
          <ac:chgData name="Eilif Ursin Reed" userId="570e13f6-158c-4814-b752-9f7905541cb1" providerId="ADAL" clId="{3070793D-751F-4DDF-B6CD-F4C90A9A74F3}" dt="2024-06-27T11:03:23.280" v="582" actId="1076"/>
          <ac:picMkLst>
            <pc:docMk/>
            <pc:sldMasterMk cId="3736065971" sldId="2147483648"/>
            <ac:picMk id="10" creationId="{2F5D9427-C8B2-0E5F-D76E-59ED6E98CFCA}"/>
          </ac:picMkLst>
        </pc:picChg>
        <pc:sldLayoutChg chg="modSp ord setBg">
          <pc:chgData name="Eilif Ursin Reed" userId="570e13f6-158c-4814-b752-9f7905541cb1" providerId="ADAL" clId="{3070793D-751F-4DDF-B6CD-F4C90A9A74F3}" dt="2024-06-27T11:11:48.178" v="590"/>
          <pc:sldLayoutMkLst>
            <pc:docMk/>
            <pc:sldMasterMk cId="3736065971" sldId="2147483648"/>
            <pc:sldLayoutMk cId="2381540725" sldId="2147483649"/>
          </pc:sldLayoutMkLst>
          <pc:spChg chg="mod">
            <ac:chgData name="Eilif Ursin Reed" userId="570e13f6-158c-4814-b752-9f7905541cb1" providerId="ADAL" clId="{3070793D-751F-4DDF-B6CD-F4C90A9A74F3}" dt="2024-06-27T10:25:18.079" v="4" actId="113"/>
            <ac:spMkLst>
              <pc:docMk/>
              <pc:sldMasterMk cId="3736065971" sldId="2147483648"/>
              <pc:sldLayoutMk cId="2381540725" sldId="2147483649"/>
              <ac:spMk id="2" creationId="{901A9D0E-43DA-B6FA-5D58-99C07DD1EE30}"/>
            </ac:spMkLst>
          </pc:spChg>
          <pc:spChg chg="mod">
            <ac:chgData name="Eilif Ursin Reed" userId="570e13f6-158c-4814-b752-9f7905541cb1" providerId="ADAL" clId="{3070793D-751F-4DDF-B6CD-F4C90A9A74F3}" dt="2024-06-27T10:27:11.107" v="5" actId="207"/>
            <ac:spMkLst>
              <pc:docMk/>
              <pc:sldMasterMk cId="3736065971" sldId="2147483648"/>
              <pc:sldLayoutMk cId="2381540725" sldId="2147483649"/>
              <ac:spMk id="3" creationId="{ED85DA91-724B-ADF9-7D61-56C997E66C83}"/>
            </ac:spMkLst>
          </pc:spChg>
        </pc:sldLayoutChg>
        <pc:sldLayoutChg chg="setBg">
          <pc:chgData name="Eilif Ursin Reed" userId="570e13f6-158c-4814-b752-9f7905541cb1" providerId="ADAL" clId="{3070793D-751F-4DDF-B6CD-F4C90A9A74F3}" dt="2024-06-27T10:38:39.768" v="153"/>
          <pc:sldLayoutMkLst>
            <pc:docMk/>
            <pc:sldMasterMk cId="3736065971" sldId="2147483648"/>
            <pc:sldLayoutMk cId="987577353" sldId="2147483650"/>
          </pc:sldLayoutMkLst>
        </pc:sldLayoutChg>
        <pc:sldLayoutChg chg="setBg">
          <pc:chgData name="Eilif Ursin Reed" userId="570e13f6-158c-4814-b752-9f7905541cb1" providerId="ADAL" clId="{3070793D-751F-4DDF-B6CD-F4C90A9A74F3}" dt="2024-06-27T10:38:39.768" v="153"/>
          <pc:sldLayoutMkLst>
            <pc:docMk/>
            <pc:sldMasterMk cId="3736065971" sldId="2147483648"/>
            <pc:sldLayoutMk cId="3539036927" sldId="2147483651"/>
          </pc:sldLayoutMkLst>
        </pc:sldLayoutChg>
        <pc:sldLayoutChg chg="setBg">
          <pc:chgData name="Eilif Ursin Reed" userId="570e13f6-158c-4814-b752-9f7905541cb1" providerId="ADAL" clId="{3070793D-751F-4DDF-B6CD-F4C90A9A74F3}" dt="2024-06-27T10:38:39.768" v="153"/>
          <pc:sldLayoutMkLst>
            <pc:docMk/>
            <pc:sldMasterMk cId="3736065971" sldId="2147483648"/>
            <pc:sldLayoutMk cId="4103390953" sldId="2147483652"/>
          </pc:sldLayoutMkLst>
        </pc:sldLayoutChg>
        <pc:sldLayoutChg chg="setBg">
          <pc:chgData name="Eilif Ursin Reed" userId="570e13f6-158c-4814-b752-9f7905541cb1" providerId="ADAL" clId="{3070793D-751F-4DDF-B6CD-F4C90A9A74F3}" dt="2024-06-27T10:38:39.768" v="153"/>
          <pc:sldLayoutMkLst>
            <pc:docMk/>
            <pc:sldMasterMk cId="3736065971" sldId="2147483648"/>
            <pc:sldLayoutMk cId="3450319327" sldId="2147483653"/>
          </pc:sldLayoutMkLst>
        </pc:sldLayoutChg>
        <pc:sldLayoutChg chg="setBg">
          <pc:chgData name="Eilif Ursin Reed" userId="570e13f6-158c-4814-b752-9f7905541cb1" providerId="ADAL" clId="{3070793D-751F-4DDF-B6CD-F4C90A9A74F3}" dt="2024-06-27T10:38:39.768" v="153"/>
          <pc:sldLayoutMkLst>
            <pc:docMk/>
            <pc:sldMasterMk cId="3736065971" sldId="2147483648"/>
            <pc:sldLayoutMk cId="1588301537" sldId="2147483654"/>
          </pc:sldLayoutMkLst>
        </pc:sldLayoutChg>
        <pc:sldLayoutChg chg="addSp delSp modSp mod ord setBg">
          <pc:chgData name="Eilif Ursin Reed" userId="570e13f6-158c-4814-b752-9f7905541cb1" providerId="ADAL" clId="{3070793D-751F-4DDF-B6CD-F4C90A9A74F3}" dt="2024-06-27T11:22:03.748" v="647" actId="166"/>
          <pc:sldLayoutMkLst>
            <pc:docMk/>
            <pc:sldMasterMk cId="3736065971" sldId="2147483648"/>
            <pc:sldLayoutMk cId="2518956355" sldId="2147483655"/>
          </pc:sldLayoutMkLst>
          <pc:spChg chg="add del">
            <ac:chgData name="Eilif Ursin Reed" userId="570e13f6-158c-4814-b752-9f7905541cb1" providerId="ADAL" clId="{3070793D-751F-4DDF-B6CD-F4C90A9A74F3}" dt="2024-06-27T11:20:07.213" v="635" actId="11529"/>
            <ac:spMkLst>
              <pc:docMk/>
              <pc:sldMasterMk cId="3736065971" sldId="2147483648"/>
              <pc:sldLayoutMk cId="2518956355" sldId="2147483655"/>
              <ac:spMk id="5" creationId="{DF5F1536-71CD-A94F-B9CB-706BC2F8F927}"/>
            </ac:spMkLst>
          </pc:spChg>
          <pc:spChg chg="add mod ord">
            <ac:chgData name="Eilif Ursin Reed" userId="570e13f6-158c-4814-b752-9f7905541cb1" providerId="ADAL" clId="{3070793D-751F-4DDF-B6CD-F4C90A9A74F3}" dt="2024-06-27T11:22:03.748" v="647" actId="166"/>
            <ac:spMkLst>
              <pc:docMk/>
              <pc:sldMasterMk cId="3736065971" sldId="2147483648"/>
              <pc:sldLayoutMk cId="2518956355" sldId="2147483655"/>
              <ac:spMk id="6" creationId="{999EC70C-78C4-2B31-240C-C9510894DD1A}"/>
            </ac:spMkLst>
          </pc:spChg>
          <pc:picChg chg="add mod ord">
            <ac:chgData name="Eilif Ursin Reed" userId="570e13f6-158c-4814-b752-9f7905541cb1" providerId="ADAL" clId="{3070793D-751F-4DDF-B6CD-F4C90A9A74F3}" dt="2024-06-27T11:22:01.127" v="646" actId="167"/>
            <ac:picMkLst>
              <pc:docMk/>
              <pc:sldMasterMk cId="3736065971" sldId="2147483648"/>
              <pc:sldLayoutMk cId="2518956355" sldId="2147483655"/>
              <ac:picMk id="8" creationId="{7CECFFE4-F0D6-001A-7CF7-BE4CEB7CECBD}"/>
            </ac:picMkLst>
          </pc:picChg>
        </pc:sldLayoutChg>
        <pc:sldLayoutChg chg="setBg">
          <pc:chgData name="Eilif Ursin Reed" userId="570e13f6-158c-4814-b752-9f7905541cb1" providerId="ADAL" clId="{3070793D-751F-4DDF-B6CD-F4C90A9A74F3}" dt="2024-06-27T10:38:39.768" v="153"/>
          <pc:sldLayoutMkLst>
            <pc:docMk/>
            <pc:sldMasterMk cId="3736065971" sldId="2147483648"/>
            <pc:sldLayoutMk cId="4146316599" sldId="2147483656"/>
          </pc:sldLayoutMkLst>
        </pc:sldLayoutChg>
        <pc:sldLayoutChg chg="addSp delSp modSp mod ord setBg">
          <pc:chgData name="Eilif Ursin Reed" userId="570e13f6-158c-4814-b752-9f7905541cb1" providerId="ADAL" clId="{3070793D-751F-4DDF-B6CD-F4C90A9A74F3}" dt="2024-06-27T11:19:16.360" v="632" actId="20577"/>
          <pc:sldLayoutMkLst>
            <pc:docMk/>
            <pc:sldMasterMk cId="3736065971" sldId="2147483648"/>
            <pc:sldLayoutMk cId="1485757311" sldId="2147483657"/>
          </pc:sldLayoutMkLst>
          <pc:spChg chg="mod">
            <ac:chgData name="Eilif Ursin Reed" userId="570e13f6-158c-4814-b752-9f7905541cb1" providerId="ADAL" clId="{3070793D-751F-4DDF-B6CD-F4C90A9A74F3}" dt="2024-06-27T10:53:30.712" v="359" actId="20577"/>
            <ac:spMkLst>
              <pc:docMk/>
              <pc:sldMasterMk cId="3736065971" sldId="2147483648"/>
              <pc:sldLayoutMk cId="1485757311" sldId="2147483657"/>
              <ac:spMk id="2" creationId="{45C76C3A-8D70-C79C-D100-B99CB678124B}"/>
            </ac:spMkLst>
          </pc:spChg>
          <pc:spChg chg="mod">
            <ac:chgData name="Eilif Ursin Reed" userId="570e13f6-158c-4814-b752-9f7905541cb1" providerId="ADAL" clId="{3070793D-751F-4DDF-B6CD-F4C90A9A74F3}" dt="2024-06-27T11:19:16.360" v="632" actId="20577"/>
            <ac:spMkLst>
              <pc:docMk/>
              <pc:sldMasterMk cId="3736065971" sldId="2147483648"/>
              <pc:sldLayoutMk cId="1485757311" sldId="2147483657"/>
              <ac:spMk id="3" creationId="{FF67ADFE-8789-DA66-D871-0785629108C0}"/>
            </ac:spMkLst>
          </pc:spChg>
          <pc:spChg chg="mod">
            <ac:chgData name="Eilif Ursin Reed" userId="570e13f6-158c-4814-b752-9f7905541cb1" providerId="ADAL" clId="{3070793D-751F-4DDF-B6CD-F4C90A9A74F3}" dt="2024-06-27T10:54:08.999" v="406" actId="20577"/>
            <ac:spMkLst>
              <pc:docMk/>
              <pc:sldMasterMk cId="3736065971" sldId="2147483648"/>
              <pc:sldLayoutMk cId="1485757311" sldId="2147483657"/>
              <ac:spMk id="4" creationId="{9229E069-80D3-E66B-E020-601044F0BD61}"/>
            </ac:spMkLst>
          </pc:spChg>
          <pc:spChg chg="add del">
            <ac:chgData name="Eilif Ursin Reed" userId="570e13f6-158c-4814-b752-9f7905541cb1" providerId="ADAL" clId="{3070793D-751F-4DDF-B6CD-F4C90A9A74F3}" dt="2024-06-27T10:59:34.203" v="497" actId="11529"/>
            <ac:spMkLst>
              <pc:docMk/>
              <pc:sldMasterMk cId="3736065971" sldId="2147483648"/>
              <pc:sldLayoutMk cId="1485757311" sldId="2147483657"/>
              <ac:spMk id="10" creationId="{95AC9588-B85D-6B32-2B07-20E04EE29E4D}"/>
            </ac:spMkLst>
          </pc:spChg>
          <pc:spChg chg="add mod">
            <ac:chgData name="Eilif Ursin Reed" userId="570e13f6-158c-4814-b752-9f7905541cb1" providerId="ADAL" clId="{3070793D-751F-4DDF-B6CD-F4C90A9A74F3}" dt="2024-06-27T10:59:38.866" v="502" actId="20577"/>
            <ac:spMkLst>
              <pc:docMk/>
              <pc:sldMasterMk cId="3736065971" sldId="2147483648"/>
              <pc:sldLayoutMk cId="1485757311" sldId="2147483657"/>
              <ac:spMk id="11" creationId="{459CEA6F-0150-B008-F9E9-55D434C139BD}"/>
            </ac:spMkLst>
          </pc:spChg>
          <pc:picChg chg="add del mod ord">
            <ac:chgData name="Eilif Ursin Reed" userId="570e13f6-158c-4814-b752-9f7905541cb1" providerId="ADAL" clId="{3070793D-751F-4DDF-B6CD-F4C90A9A74F3}" dt="2024-06-27T10:59:22.480" v="496" actId="478"/>
            <ac:picMkLst>
              <pc:docMk/>
              <pc:sldMasterMk cId="3736065971" sldId="2147483648"/>
              <pc:sldLayoutMk cId="1485757311" sldId="2147483657"/>
              <ac:picMk id="9" creationId="{99B35A8F-215D-5493-78F9-2ECBBF5D726E}"/>
            </ac:picMkLst>
          </pc:picChg>
        </pc:sldLayoutChg>
        <pc:sldLayoutChg chg="setBg">
          <pc:chgData name="Eilif Ursin Reed" userId="570e13f6-158c-4814-b752-9f7905541cb1" providerId="ADAL" clId="{3070793D-751F-4DDF-B6CD-F4C90A9A74F3}" dt="2024-06-27T10:38:39.768" v="153"/>
          <pc:sldLayoutMkLst>
            <pc:docMk/>
            <pc:sldMasterMk cId="3736065971" sldId="2147483648"/>
            <pc:sldLayoutMk cId="71349409" sldId="2147483658"/>
          </pc:sldLayoutMkLst>
        </pc:sldLayoutChg>
        <pc:sldLayoutChg chg="setBg">
          <pc:chgData name="Eilif Ursin Reed" userId="570e13f6-158c-4814-b752-9f7905541cb1" providerId="ADAL" clId="{3070793D-751F-4DDF-B6CD-F4C90A9A74F3}" dt="2024-06-27T10:38:39.768" v="153"/>
          <pc:sldLayoutMkLst>
            <pc:docMk/>
            <pc:sldMasterMk cId="3736065971" sldId="2147483648"/>
            <pc:sldLayoutMk cId="1269964843" sldId="2147483659"/>
          </pc:sldLayoutMkLst>
        </pc:sldLayoutChg>
        <pc:sldLayoutChg chg="addSp modSp new mod ord setBg">
          <pc:chgData name="Eilif Ursin Reed" userId="570e13f6-158c-4814-b752-9f7905541cb1" providerId="ADAL" clId="{3070793D-751F-4DDF-B6CD-F4C90A9A74F3}" dt="2024-06-27T10:38:39.768" v="153"/>
          <pc:sldLayoutMkLst>
            <pc:docMk/>
            <pc:sldMasterMk cId="3736065971" sldId="2147483648"/>
            <pc:sldLayoutMk cId="618351603" sldId="2147483660"/>
          </pc:sldLayoutMkLst>
          <pc:spChg chg="add mod">
            <ac:chgData name="Eilif Ursin Reed" userId="570e13f6-158c-4814-b752-9f7905541cb1" providerId="ADAL" clId="{3070793D-751F-4DDF-B6CD-F4C90A9A74F3}" dt="2024-06-27T10:34:53.670" v="24"/>
            <ac:spMkLst>
              <pc:docMk/>
              <pc:sldMasterMk cId="3736065971" sldId="2147483648"/>
              <pc:sldLayoutMk cId="618351603" sldId="2147483660"/>
              <ac:spMk id="6" creationId="{0778283A-BF78-C50F-9BBC-149FC83F6F3E}"/>
            </ac:spMkLst>
          </pc:spChg>
        </pc:sldLayoutChg>
      </pc:sldMasterChg>
      <pc:sldMasterChg chg="new del mod addSldLayout delSldLayout">
        <pc:chgData name="Eilif Ursin Reed" userId="570e13f6-158c-4814-b752-9f7905541cb1" providerId="ADAL" clId="{3070793D-751F-4DDF-B6CD-F4C90A9A74F3}" dt="2024-06-27T10:32:58.559" v="14" actId="6938"/>
        <pc:sldMasterMkLst>
          <pc:docMk/>
          <pc:sldMasterMk cId="2254009946" sldId="2147483660"/>
        </pc:sldMasterMkLst>
        <pc:sldLayoutChg chg="new del replId">
          <pc:chgData name="Eilif Ursin Reed" userId="570e13f6-158c-4814-b752-9f7905541cb1" providerId="ADAL" clId="{3070793D-751F-4DDF-B6CD-F4C90A9A74F3}" dt="2024-06-27T10:32:58.559" v="14" actId="6938"/>
          <pc:sldLayoutMkLst>
            <pc:docMk/>
            <pc:sldMasterMk cId="2254009946" sldId="2147483660"/>
            <pc:sldLayoutMk cId="3093595563" sldId="2147483661"/>
          </pc:sldLayoutMkLst>
        </pc:sldLayoutChg>
        <pc:sldLayoutChg chg="new del replId">
          <pc:chgData name="Eilif Ursin Reed" userId="570e13f6-158c-4814-b752-9f7905541cb1" providerId="ADAL" clId="{3070793D-751F-4DDF-B6CD-F4C90A9A74F3}" dt="2024-06-27T10:32:58.559" v="14" actId="6938"/>
          <pc:sldLayoutMkLst>
            <pc:docMk/>
            <pc:sldMasterMk cId="2254009946" sldId="2147483660"/>
            <pc:sldLayoutMk cId="2672101863" sldId="2147483662"/>
          </pc:sldLayoutMkLst>
        </pc:sldLayoutChg>
        <pc:sldLayoutChg chg="new del replId">
          <pc:chgData name="Eilif Ursin Reed" userId="570e13f6-158c-4814-b752-9f7905541cb1" providerId="ADAL" clId="{3070793D-751F-4DDF-B6CD-F4C90A9A74F3}" dt="2024-06-27T10:32:58.559" v="14" actId="6938"/>
          <pc:sldLayoutMkLst>
            <pc:docMk/>
            <pc:sldMasterMk cId="2254009946" sldId="2147483660"/>
            <pc:sldLayoutMk cId="2552549146" sldId="2147483663"/>
          </pc:sldLayoutMkLst>
        </pc:sldLayoutChg>
        <pc:sldLayoutChg chg="new del replId">
          <pc:chgData name="Eilif Ursin Reed" userId="570e13f6-158c-4814-b752-9f7905541cb1" providerId="ADAL" clId="{3070793D-751F-4DDF-B6CD-F4C90A9A74F3}" dt="2024-06-27T10:32:58.559" v="14" actId="6938"/>
          <pc:sldLayoutMkLst>
            <pc:docMk/>
            <pc:sldMasterMk cId="2254009946" sldId="2147483660"/>
            <pc:sldLayoutMk cId="1013101634" sldId="2147483664"/>
          </pc:sldLayoutMkLst>
        </pc:sldLayoutChg>
        <pc:sldLayoutChg chg="new del replId">
          <pc:chgData name="Eilif Ursin Reed" userId="570e13f6-158c-4814-b752-9f7905541cb1" providerId="ADAL" clId="{3070793D-751F-4DDF-B6CD-F4C90A9A74F3}" dt="2024-06-27T10:32:58.559" v="14" actId="6938"/>
          <pc:sldLayoutMkLst>
            <pc:docMk/>
            <pc:sldMasterMk cId="2254009946" sldId="2147483660"/>
            <pc:sldLayoutMk cId="1361217380" sldId="2147483665"/>
          </pc:sldLayoutMkLst>
        </pc:sldLayoutChg>
        <pc:sldLayoutChg chg="new del replId">
          <pc:chgData name="Eilif Ursin Reed" userId="570e13f6-158c-4814-b752-9f7905541cb1" providerId="ADAL" clId="{3070793D-751F-4DDF-B6CD-F4C90A9A74F3}" dt="2024-06-27T10:32:58.559" v="14" actId="6938"/>
          <pc:sldLayoutMkLst>
            <pc:docMk/>
            <pc:sldMasterMk cId="2254009946" sldId="2147483660"/>
            <pc:sldLayoutMk cId="1821860421" sldId="2147483666"/>
          </pc:sldLayoutMkLst>
        </pc:sldLayoutChg>
        <pc:sldLayoutChg chg="new del replId">
          <pc:chgData name="Eilif Ursin Reed" userId="570e13f6-158c-4814-b752-9f7905541cb1" providerId="ADAL" clId="{3070793D-751F-4DDF-B6CD-F4C90A9A74F3}" dt="2024-06-27T10:32:58.559" v="14" actId="6938"/>
          <pc:sldLayoutMkLst>
            <pc:docMk/>
            <pc:sldMasterMk cId="2254009946" sldId="2147483660"/>
            <pc:sldLayoutMk cId="3856700530" sldId="2147483667"/>
          </pc:sldLayoutMkLst>
        </pc:sldLayoutChg>
        <pc:sldLayoutChg chg="new del replId">
          <pc:chgData name="Eilif Ursin Reed" userId="570e13f6-158c-4814-b752-9f7905541cb1" providerId="ADAL" clId="{3070793D-751F-4DDF-B6CD-F4C90A9A74F3}" dt="2024-06-27T10:32:58.559" v="14" actId="6938"/>
          <pc:sldLayoutMkLst>
            <pc:docMk/>
            <pc:sldMasterMk cId="2254009946" sldId="2147483660"/>
            <pc:sldLayoutMk cId="3044429465" sldId="2147483668"/>
          </pc:sldLayoutMkLst>
        </pc:sldLayoutChg>
        <pc:sldLayoutChg chg="new del replId">
          <pc:chgData name="Eilif Ursin Reed" userId="570e13f6-158c-4814-b752-9f7905541cb1" providerId="ADAL" clId="{3070793D-751F-4DDF-B6CD-F4C90A9A74F3}" dt="2024-06-27T10:32:58.559" v="14" actId="6938"/>
          <pc:sldLayoutMkLst>
            <pc:docMk/>
            <pc:sldMasterMk cId="2254009946" sldId="2147483660"/>
            <pc:sldLayoutMk cId="1693516523" sldId="2147483669"/>
          </pc:sldLayoutMkLst>
        </pc:sldLayoutChg>
        <pc:sldLayoutChg chg="new del replId">
          <pc:chgData name="Eilif Ursin Reed" userId="570e13f6-158c-4814-b752-9f7905541cb1" providerId="ADAL" clId="{3070793D-751F-4DDF-B6CD-F4C90A9A74F3}" dt="2024-06-27T10:32:58.559" v="14" actId="6938"/>
          <pc:sldLayoutMkLst>
            <pc:docMk/>
            <pc:sldMasterMk cId="2254009946" sldId="2147483660"/>
            <pc:sldLayoutMk cId="659075718" sldId="2147483670"/>
          </pc:sldLayoutMkLst>
        </pc:sldLayoutChg>
        <pc:sldLayoutChg chg="new del replId">
          <pc:chgData name="Eilif Ursin Reed" userId="570e13f6-158c-4814-b752-9f7905541cb1" providerId="ADAL" clId="{3070793D-751F-4DDF-B6CD-F4C90A9A74F3}" dt="2024-06-27T10:32:58.559" v="14" actId="6938"/>
          <pc:sldLayoutMkLst>
            <pc:docMk/>
            <pc:sldMasterMk cId="2254009946" sldId="2147483660"/>
            <pc:sldLayoutMk cId="363043014" sldId="2147483671"/>
          </pc:sldLayoutMkLst>
        </pc:sldLayoutChg>
      </pc:sldMasterChg>
    </pc:docChg>
  </pc:docChgLst>
</pc:chgInfo>
</file>

<file path=ppt/media/image1.png>
</file>

<file path=ppt/media/image2.png>
</file>

<file path=ppt/media/image3.svg>
</file>

<file path=ppt/media/image4.png>
</file>

<file path=ppt/media/image5.jpe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56000"/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A9D0E-43DA-B6FA-5D58-99C07DD1EE3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rgbClr val="1B376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85DA91-724B-ADF9-7D61-56C997E66C8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1B3764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dirty="0" err="1"/>
              <a:t>Name</a:t>
            </a:r>
            <a:r>
              <a:rPr lang="nb-NO" dirty="0"/>
              <a:t> </a:t>
            </a:r>
            <a:r>
              <a:rPr lang="nb-NO" dirty="0" err="1"/>
              <a:t>Name</a:t>
            </a:r>
            <a:r>
              <a:rPr lang="nb-NO" dirty="0"/>
              <a:t>, </a:t>
            </a:r>
            <a:r>
              <a:rPr lang="nb-NO" dirty="0" err="1"/>
              <a:t>affiliation</a:t>
            </a:r>
            <a:endParaRPr lang="nb-NO" dirty="0"/>
          </a:p>
          <a:p>
            <a:r>
              <a:rPr lang="nb-NO" dirty="0"/>
              <a:t>Date, </a:t>
            </a:r>
            <a:r>
              <a:rPr lang="nb-NO" dirty="0" err="1"/>
              <a:t>place</a:t>
            </a:r>
            <a:endParaRPr lang="nb-NO" dirty="0"/>
          </a:p>
          <a:p>
            <a:r>
              <a:rPr lang="nb-NO" dirty="0"/>
              <a:t>email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2295C-24D4-CEC7-63AA-03E057C35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BEFD6-BBD2-D901-801E-5D7A62D10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5E587-E1DE-1AC9-3AFC-9F101508B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540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0BA8F-817C-7D60-A07B-EB9E46542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723CB-58B8-EA0F-1500-5AED986B2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87021-94A1-2B25-2FB1-3111101B98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995F5-5485-19A7-C53C-7BDE68D0C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F351C-2F6C-C9E8-EE12-EF3D28165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7FC4CE-8D5B-2CAE-9DA3-F230F5A29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316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9B698-9A41-B3C3-2962-BF35286A3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1AB372-CABB-89B9-4313-08179A2F7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BFC65-EB24-D4EC-EF04-F3461867D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8459A-5350-AE98-23DC-7235CF78D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40A63-9AAE-42A2-8F7E-ACD668C2D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49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C6A7AA-B161-B6DD-6BA6-2955D46E20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AEAF78-5316-3399-505F-085FD8B6B5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FC92A-C879-50FC-D5E7-4B09BC7B3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48B75-BBD6-F1E2-B3F4-7F5792EB0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AAB44-E3E6-D8A7-AD7B-FD754DDD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64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6C3A-8D70-C79C-D100-B99CB67812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199"/>
            <a:ext cx="3932237" cy="26202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Long and intricate title, with extra precision, and afterthought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67ADFE-8789-DA66-D871-0785629108C0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0"/>
            <a:ext cx="7008812" cy="6857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dirty="0"/>
              <a:t>Picture </a:t>
            </a:r>
            <a:r>
              <a:rPr lang="nb-NO" dirty="0" err="1"/>
              <a:t>will</a:t>
            </a:r>
            <a:r>
              <a:rPr lang="nb-NO" dirty="0"/>
              <a:t> </a:t>
            </a:r>
            <a:r>
              <a:rPr lang="nb-NO" dirty="0" err="1"/>
              <a:t>hide</a:t>
            </a:r>
            <a:r>
              <a:rPr lang="nb-NO" dirty="0"/>
              <a:t> logo in </a:t>
            </a:r>
            <a:r>
              <a:rPr lang="nb-NO" dirty="0" err="1"/>
              <a:t>upper</a:t>
            </a:r>
            <a:r>
              <a:rPr lang="nb-NO" dirty="0"/>
              <a:t> corner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29E069-80D3-E66B-E020-601044F0BD6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3564834"/>
            <a:ext cx="3932237" cy="230415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r>
              <a:rPr lang="en-US" dirty="0"/>
              <a:t>, affiliation</a:t>
            </a:r>
          </a:p>
          <a:p>
            <a:pPr lvl="0"/>
            <a:r>
              <a:rPr lang="en-US" dirty="0"/>
              <a:t>Date, place</a:t>
            </a:r>
          </a:p>
          <a:p>
            <a:pPr lvl="0"/>
            <a:r>
              <a:rPr lang="en-US" dirty="0"/>
              <a:t>contact</a:t>
            </a:r>
          </a:p>
          <a:p>
            <a:pPr lvl="0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3F048B-6C75-E9EC-B130-D895BF2C3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470BD-19AF-27A0-9ABF-C71CFC931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BA62A-812B-0C1E-82F0-4F7E54C2E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59CEA6F-0150-B008-F9E9-55D434C139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873422" y="4538662"/>
            <a:ext cx="2000250" cy="2000250"/>
          </a:xfrm>
        </p:spPr>
        <p:txBody>
          <a:bodyPr/>
          <a:lstStyle>
            <a:lvl1pPr>
              <a:defRPr/>
            </a:lvl1pPr>
          </a:lstStyle>
          <a:p>
            <a:r>
              <a:rPr lang="nb-NO" dirty="0"/>
              <a:t>Logo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57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circle with white text&#10;&#10;Description automatically generated">
            <a:extLst>
              <a:ext uri="{FF2B5EF4-FFF2-40B4-BE49-F238E27FC236}">
                <a16:creationId xmlns:a16="http://schemas.microsoft.com/office/drawing/2014/main" id="{7CECFFE4-F0D6-001A-7CF7-BE4CEB7CE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26874"/>
            <a:ext cx="4204252" cy="4204252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194F55-531E-149E-FE40-68BCF3637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81F2A3-3E30-36D0-04CC-CFF2972AA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E64F46-1910-D489-D178-C9827DEEF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99EC70C-78C4-2B31-240C-C9510894DD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56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EE4BC-56FF-674C-D122-46A3566CE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EDC60-AA9D-A24C-DF9E-098ADE3EC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E5E3CC-559B-401D-62D0-2DB55990F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6544B3-56C0-6A94-463D-3BF710DEB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778283A-BF78-C50F-9BBC-149FC83F6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8351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02DE-E02D-F547-B075-D5CC43529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91A41-AB29-755E-8A2A-2479544D4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1316F-D216-F0C1-AC38-AB86EB6D4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0EF7B-35AE-4829-E375-C944D3096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AF3F3-49C3-DED2-C908-684BB27D7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77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29F76-1382-845A-9095-13C5F242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DDC88-8446-F30C-B850-7FF497236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8025-061A-5B93-ED33-D6433F526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64BB90-F70C-0856-0568-CBB480638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A6BCF-757B-8001-F73A-F17C0269A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036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7C6DB-28DD-848C-AE86-4A9722EB3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85C1E-BD00-9E91-EE77-9BC40D0356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8507A2-D9B9-0A16-3458-0F551312A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43D860-A86D-13F1-E73A-EBD677AEF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857F35-76E9-A8C7-21DC-DC2B14B29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BDDBE5-FA9A-97B6-6D22-395727E12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390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7E0FA-F222-5C57-D4AA-C0F83093C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9663C9-6522-2F84-76A8-19640E1B9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B5F419-9FC7-4F16-D7E5-A748A01EDC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945AE6-F719-654A-DB5B-CF3A19046D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3661AB-677E-9BA2-EA36-10776D0E74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7A9310-6765-14CF-A1EF-A0410F78E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70FE8D-E245-63D6-F159-75592B702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DED105-AC38-F3E7-C00A-0B50C6457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319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F0972-953F-36B1-AE7C-229D214D2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9D58A0-0F12-56D3-FB94-0C32CE4E4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DA15FE-4283-B7B8-388B-B7097709F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A8E3DA-AE8C-149B-6CA5-C7A9F1CC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301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F08A86-B0C3-24E2-342F-1B78DA606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B4F3F-1F78-D6B5-7EC2-8BC9C1EC79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959D6-0819-E847-ECB8-3E4CB58B93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B420AE-15AE-4968-BBAA-C9CD68CDB916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B4EEE4-D9C4-954F-AFC9-43D51435DB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A5DA6-891E-2655-371F-085B6C644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BDA80B-1461-471F-B811-126707C4B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5D9427-C8B2-0E5F-D76E-59ED6E98CFC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5756" y="88761"/>
            <a:ext cx="841513" cy="84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65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5" r:id="rId3"/>
    <p:sldLayoutId id="2147483660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6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B3764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>
          <a:solidFill>
            <a:srgbClr val="1B3764"/>
          </a:solidFill>
          <a:latin typeface="+mn-lt"/>
          <a:ea typeface="Cambria" panose="02040503050406030204" pitchFamily="18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400" kern="1200">
          <a:solidFill>
            <a:srgbClr val="1B3764"/>
          </a:solidFill>
          <a:latin typeface="+mn-lt"/>
          <a:ea typeface="Cambria" panose="02040503050406030204" pitchFamily="18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rgbClr val="1B3764"/>
          </a:solidFill>
          <a:latin typeface="+mn-lt"/>
          <a:ea typeface="Cambria" panose="02040503050406030204" pitchFamily="18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rgbClr val="1B3764"/>
          </a:solidFill>
          <a:latin typeface="+mn-lt"/>
          <a:ea typeface="Cambria" panose="02040503050406030204" pitchFamily="18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rgbClr val="1B3764"/>
          </a:solidFill>
          <a:latin typeface="+mn-lt"/>
          <a:ea typeface="Cambria" panose="02040503050406030204" pitchFamily="18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B25AF-1D12-F5F6-E4B4-5D66D115A1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Recent reductions in aerosol emissions have increased Earth’s energy imbalance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FA227F-B4FC-9FB8-100C-04A7796B8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 err="1">
                <a:latin typeface="+mj-lt"/>
              </a:rPr>
              <a:t>Name</a:t>
            </a:r>
            <a:r>
              <a:rPr lang="nb-NO" dirty="0">
                <a:latin typeface="+mj-lt"/>
              </a:rPr>
              <a:t> </a:t>
            </a:r>
            <a:r>
              <a:rPr lang="nb-NO" dirty="0" err="1">
                <a:latin typeface="+mj-lt"/>
              </a:rPr>
              <a:t>Name</a:t>
            </a:r>
            <a:r>
              <a:rPr lang="nb-NO" dirty="0">
                <a:latin typeface="+mj-lt"/>
              </a:rPr>
              <a:t>, CICERO</a:t>
            </a:r>
          </a:p>
          <a:p>
            <a:r>
              <a:rPr lang="nb-NO" dirty="0">
                <a:latin typeface="+mj-lt"/>
              </a:rPr>
              <a:t>27.06.24, Oslo</a:t>
            </a:r>
          </a:p>
          <a:p>
            <a:r>
              <a:rPr lang="nb-NO" dirty="0">
                <a:latin typeface="+mj-lt"/>
              </a:rPr>
              <a:t>xxxx.xxxx@cicero.oslo.no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5727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EA4D6-CCB7-B2B2-CDD2-C278F4E21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reductions in aerosol emissions have increased Earth’s energy imbalance</a:t>
            </a:r>
          </a:p>
        </p:txBody>
      </p:sp>
      <p:pic>
        <p:nvPicPr>
          <p:cNvPr id="7" name="Picture Placeholder 6" descr="A large factory with smoke coming out of it&#10;&#10;Description automatically generated">
            <a:extLst>
              <a:ext uri="{FF2B5EF4-FFF2-40B4-BE49-F238E27FC236}">
                <a16:creationId xmlns:a16="http://schemas.microsoft.com/office/drawing/2014/main" id="{3430CDE2-EFBE-F750-18DE-ED61C34224D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34" r="15934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8F957-93DE-7DED-2998-6C5BA806F2B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Name </a:t>
            </a:r>
            <a:r>
              <a:rPr lang="en-US" dirty="0" err="1"/>
              <a:t>name</a:t>
            </a:r>
            <a:r>
              <a:rPr lang="en-US" dirty="0"/>
              <a:t>, cicero</a:t>
            </a:r>
          </a:p>
          <a:p>
            <a:r>
              <a:rPr lang="en-US" dirty="0"/>
              <a:t>21.06.25, Oslo</a:t>
            </a:r>
          </a:p>
          <a:p>
            <a:r>
              <a:rPr lang="en-US" dirty="0" err="1"/>
              <a:t>xxx.xxx</a:t>
            </a:r>
            <a:r>
              <a:rPr lang="nb-NO" dirty="0"/>
              <a:t>@</a:t>
            </a:r>
            <a:r>
              <a:rPr lang="en-US" dirty="0"/>
              <a:t>cicero.oslo.no</a:t>
            </a:r>
          </a:p>
        </p:txBody>
      </p:sp>
      <p:pic>
        <p:nvPicPr>
          <p:cNvPr id="9" name="Picture Placeholder 8" descr="A black circle with white text&#10;&#10;Description automatically generated">
            <a:extLst>
              <a:ext uri="{FF2B5EF4-FFF2-40B4-BE49-F238E27FC236}">
                <a16:creationId xmlns:a16="http://schemas.microsoft.com/office/drawing/2014/main" id="{D6DB10A3-68C6-57D3-BFAE-6EEE53EBC9F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17171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49F74-C37C-B183-1CE4-9D87F6FCB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482EB-CF5A-050A-D14E-7A6B4CCB9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897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EA4D6-CCB7-B2B2-CDD2-C278F4E21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reductions in aerosol emissions have increased Earth’s energy imbalance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430CDE2-EFBE-F750-18DE-ED61C34224D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23" b="17423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8F957-93DE-7DED-2998-6C5BA806F2B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Name </a:t>
            </a:r>
            <a:r>
              <a:rPr lang="en-US" dirty="0" err="1"/>
              <a:t>name</a:t>
            </a:r>
            <a:r>
              <a:rPr lang="en-US" dirty="0"/>
              <a:t>, cicero</a:t>
            </a:r>
          </a:p>
          <a:p>
            <a:r>
              <a:rPr lang="en-US" dirty="0"/>
              <a:t>21.06.25, Oslo</a:t>
            </a:r>
          </a:p>
          <a:p>
            <a:r>
              <a:rPr lang="en-US" dirty="0" err="1"/>
              <a:t>xxx.xxx</a:t>
            </a:r>
            <a:r>
              <a:rPr lang="nb-NO" dirty="0"/>
              <a:t>@</a:t>
            </a:r>
            <a:r>
              <a:rPr lang="en-US" dirty="0"/>
              <a:t>cicero.oslo.no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D6DB10A3-68C6-57D3-BFAE-6EEE53EBC9F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4190934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BDCAC-A149-380D-1E8F-A80E40930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Here </a:t>
            </a:r>
            <a:r>
              <a:rPr lang="nb-NO" dirty="0" err="1"/>
              <a:t>we</a:t>
            </a:r>
            <a:r>
              <a:rPr lang="nb-NO" dirty="0"/>
              <a:t> </a:t>
            </a:r>
            <a:r>
              <a:rPr lang="nb-NO" dirty="0" err="1"/>
              <a:t>go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9B435-566D-EB9A-CD27-307BA5FBA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nb-NO" dirty="0" err="1"/>
              <a:t>Jhher</a:t>
            </a:r>
            <a:endParaRPr lang="nb-NO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b-NO" dirty="0" err="1"/>
              <a:t>Kjklj</a:t>
            </a:r>
            <a:endParaRPr lang="nb-NO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b-NO" dirty="0" err="1"/>
              <a:t>Fafdsf</a:t>
            </a:r>
            <a:endParaRPr lang="nb-NO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b-NO" dirty="0" err="1"/>
              <a:t>sdafdasf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412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3A659-84FD-D5A1-4769-086A6D34B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6A6B-C798-0F64-063F-748E6C01F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833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B31E18-9C73-C160-2A9B-D010EFEB7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640C1DB-00EA-B3D9-1E10-1DD8E2E91892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044980-2A21-D3B5-B2A9-45F33A809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07747B9-A64A-90BF-47D1-807C50D32DE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11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Hyway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B3764"/>
      </a:accent1>
      <a:accent2>
        <a:srgbClr val="5190CD"/>
      </a:accent2>
      <a:accent3>
        <a:srgbClr val="078181"/>
      </a:accent3>
      <a:accent4>
        <a:srgbClr val="6FC066"/>
      </a:accent4>
      <a:accent5>
        <a:srgbClr val="FDCD0B"/>
      </a:accent5>
      <a:accent6>
        <a:srgbClr val="F16823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4637</TotalTime>
  <Words>85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Arial</vt:lpstr>
      <vt:lpstr>Cambria</vt:lpstr>
      <vt:lpstr>Segoe UI</vt:lpstr>
      <vt:lpstr>Office Theme</vt:lpstr>
      <vt:lpstr>Recent reductions in aerosol emissions have increased Earth’s energy imbalance</vt:lpstr>
      <vt:lpstr>Recent reductions in aerosol emissions have increased Earth’s energy imbalance</vt:lpstr>
      <vt:lpstr>PowerPoint Presentation</vt:lpstr>
      <vt:lpstr>Recent reductions in aerosol emissions have increased Earth’s energy imbalance</vt:lpstr>
      <vt:lpstr>Here we go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Eilif Ursin Reed</dc:creator>
  <cp:lastModifiedBy>Eilif Ursin Reed</cp:lastModifiedBy>
  <cp:revision>1</cp:revision>
  <dcterms:created xsi:type="dcterms:W3CDTF">2024-06-27T10:13:30Z</dcterms:created>
  <dcterms:modified xsi:type="dcterms:W3CDTF">2024-08-19T12:25:04Z</dcterms:modified>
</cp:coreProperties>
</file>

<file path=docProps/thumbnail.jpeg>
</file>